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8" r:id="rId12"/>
    <p:sldId id="266" r:id="rId13"/>
    <p:sldId id="267" r:id="rId14"/>
    <p:sldId id="265" r:id="rId15"/>
    <p:sldId id="269" r:id="rId16"/>
    <p:sldId id="272" r:id="rId17"/>
  </p:sldIdLst>
  <p:sldSz cx="9144000" cy="6858000" type="screen4x3"/>
  <p:notesSz cx="6858000" cy="100599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C1A94-8F91-4FAB-A577-205A1F41B6A9}" type="datetimeFigureOut">
              <a:rPr lang="de-AT" smtClean="0"/>
              <a:t>18.03.2013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EC8A6-7C7E-4167-B5AA-4C6C3701C5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853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08CDD-7C2F-4E2B-9BAC-10F391C786D3}" type="datetimeFigureOut">
              <a:rPr lang="de-AT" smtClean="0"/>
              <a:t>18.03.2013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8494"/>
            <a:ext cx="5486400" cy="45269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6E075-C64F-4BFE-9E9D-F5A8AAAEA26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37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E075-C64F-4BFE-9E9D-F5A8AAAEA26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148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0D92-D320-4187-91DB-43FCCE83B697}" type="datetime1">
              <a:rPr lang="de-AT" smtClean="0"/>
              <a:t>18.03.2013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6328"/>
            <a:ext cx="85833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E1E-B52E-46A0-BC34-5CE8350B0BB6}" type="datetime1">
              <a:rPr lang="de-AT" smtClean="0"/>
              <a:t>18.03.2013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95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5AF6-425C-4D2C-8567-EF83D139E0B3}" type="datetime1">
              <a:rPr lang="de-AT" smtClean="0"/>
              <a:t>18.03.2013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863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FF92-FA6A-4888-BD98-D47972EBEED9}" type="datetime1">
              <a:rPr lang="de-AT" smtClean="0"/>
              <a:t>18.03.2013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6328"/>
            <a:ext cx="85833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5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7F5-F788-470A-AB33-A1EF9224E3DA}" type="datetime1">
              <a:rPr lang="de-AT" smtClean="0"/>
              <a:t>18.03.2013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027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DB8B-06C8-4124-89F8-A52EA488CF34}" type="datetime1">
              <a:rPr lang="de-AT" smtClean="0"/>
              <a:t>18.03.2013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683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3BCD-4840-4241-80E1-98E71F1BCBC8}" type="datetime1">
              <a:rPr lang="de-AT" smtClean="0"/>
              <a:t>18.03.2013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85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539-B92F-4DE6-BA2C-912CAD2E44EC}" type="datetime1">
              <a:rPr lang="de-AT" smtClean="0"/>
              <a:t>18.03.2013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384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CA1-DF57-48BA-9AC0-6E559E89BC49}" type="datetime1">
              <a:rPr lang="de-AT" smtClean="0"/>
              <a:t>18.03.2013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13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89E2-0C17-496A-889D-C0B33C235F52}" type="datetime1">
              <a:rPr lang="de-AT" smtClean="0"/>
              <a:t>18.03.2013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403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5237-C6D9-4283-8349-17E920B74600}" type="datetime1">
              <a:rPr lang="de-AT" smtClean="0"/>
              <a:t>18.03.2013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21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59F0-9FC3-49EF-A721-165C04E8ED1E}" type="datetime1">
              <a:rPr lang="de-AT" smtClean="0"/>
              <a:t>18.03.2013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A80C-B29A-4242-96E9-C126842476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1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15699"/>
            <a:ext cx="7772400" cy="1470025"/>
          </a:xfrm>
        </p:spPr>
        <p:txBody>
          <a:bodyPr>
            <a:normAutofit/>
          </a:bodyPr>
          <a:lstStyle/>
          <a:p>
            <a:r>
              <a:rPr lang="de-AT" sz="8800" b="1" dirty="0" smtClean="0">
                <a:ea typeface="Malgun Gothic" pitchFamily="34" charset="-127"/>
              </a:rPr>
              <a:t>PLATZ DA!</a:t>
            </a:r>
            <a:endParaRPr lang="de-AT" sz="8800" b="1" dirty="0">
              <a:ea typeface="Malgun Gothic" pitchFamily="34" charset="-127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948264" cy="463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5DF-7092-44B0-896A-B61DE7F25275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676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Matrix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Genaue Auflistung in Tabellenform als Planungs- und Controlling Instrument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Welcher Spielraum</a:t>
            </a:r>
          </a:p>
          <a:p>
            <a:pPr lvl="1"/>
            <a:r>
              <a:rPr lang="de-AT" dirty="0" err="1" smtClean="0"/>
              <a:t>Istsituation</a:t>
            </a:r>
            <a:r>
              <a:rPr lang="de-AT" dirty="0" smtClean="0"/>
              <a:t> </a:t>
            </a:r>
          </a:p>
          <a:p>
            <a:pPr lvl="1"/>
            <a:r>
              <a:rPr lang="de-AT" dirty="0" smtClean="0"/>
              <a:t>Sollsituation</a:t>
            </a:r>
          </a:p>
          <a:p>
            <a:pPr lvl="1"/>
            <a:r>
              <a:rPr lang="de-AT" dirty="0" smtClean="0"/>
              <a:t>Priorität</a:t>
            </a:r>
          </a:p>
          <a:p>
            <a:pPr lvl="1"/>
            <a:r>
              <a:rPr lang="de-AT" dirty="0" smtClean="0"/>
              <a:t>Empfohlene Beteiligung</a:t>
            </a:r>
          </a:p>
          <a:p>
            <a:pPr lvl="1"/>
            <a:r>
              <a:rPr lang="de-AT" dirty="0" smtClean="0"/>
              <a:t>Realisierungszeitpunkt</a:t>
            </a:r>
          </a:p>
          <a:p>
            <a:pPr lvl="1"/>
            <a:r>
              <a:rPr lang="de-AT" dirty="0" smtClean="0"/>
              <a:t>Status der Umsetzung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5A41-D136-4325-A5AC-27BD458655EC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9509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Ausschnitt Matrix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7" y="1484784"/>
            <a:ext cx="9249051" cy="5373216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7647-3669-4B9D-A75E-EF14E4AD62D0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910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362521" cy="32718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47" y="1907014"/>
            <a:ext cx="4360574" cy="32704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554"/>
            <a:ext cx="4362521" cy="32718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05553"/>
            <a:ext cx="4362521" cy="32718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05553"/>
            <a:ext cx="4362521" cy="327189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362520" cy="32718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07013"/>
            <a:ext cx="4362521" cy="32718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907013"/>
            <a:ext cx="4362521" cy="32718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 </a:t>
            </a:r>
            <a:r>
              <a:rPr lang="de-AT" dirty="0" err="1" smtClean="0"/>
              <a:t>gommr</a:t>
            </a:r>
            <a:r>
              <a:rPr lang="de-AT" dirty="0" smtClean="0"/>
              <a:t> a?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VS Kirchdorf</a:t>
            </a:r>
          </a:p>
          <a:p>
            <a:r>
              <a:rPr lang="de-AT" dirty="0" smtClean="0"/>
              <a:t>Freiraum </a:t>
            </a:r>
            <a:r>
              <a:rPr lang="de-AT" dirty="0" err="1" smtClean="0"/>
              <a:t>Bugo</a:t>
            </a:r>
            <a:endParaRPr lang="de-AT" dirty="0" smtClean="0"/>
          </a:p>
          <a:p>
            <a:r>
              <a:rPr lang="de-AT" dirty="0" smtClean="0"/>
              <a:t>Vereinshaus</a:t>
            </a:r>
          </a:p>
          <a:p>
            <a:r>
              <a:rPr lang="de-AT" dirty="0" smtClean="0"/>
              <a:t>Spielplatz </a:t>
            </a:r>
            <a:r>
              <a:rPr lang="de-AT" dirty="0" err="1" smtClean="0"/>
              <a:t>Hofen</a:t>
            </a:r>
            <a:endParaRPr lang="de-AT" dirty="0" smtClean="0"/>
          </a:p>
          <a:p>
            <a:r>
              <a:rPr lang="de-AT" dirty="0" smtClean="0"/>
              <a:t>Sportanlage </a:t>
            </a:r>
            <a:r>
              <a:rPr lang="de-AT" dirty="0" err="1" smtClean="0"/>
              <a:t>Hofen</a:t>
            </a:r>
            <a:endParaRPr lang="de-AT" dirty="0" smtClean="0"/>
          </a:p>
          <a:p>
            <a:r>
              <a:rPr lang="de-AT" dirty="0" smtClean="0"/>
              <a:t>Spielplatz </a:t>
            </a:r>
            <a:r>
              <a:rPr lang="de-AT" dirty="0" err="1" smtClean="0"/>
              <a:t>Agasella</a:t>
            </a:r>
            <a:endParaRPr lang="de-AT" dirty="0" smtClean="0"/>
          </a:p>
          <a:p>
            <a:r>
              <a:rPr lang="de-AT" dirty="0" smtClean="0"/>
              <a:t>Sportplatz </a:t>
            </a:r>
            <a:r>
              <a:rPr lang="de-AT" dirty="0" err="1" smtClean="0"/>
              <a:t>Agasella</a:t>
            </a:r>
            <a:endParaRPr lang="de-AT" dirty="0" smtClean="0"/>
          </a:p>
          <a:p>
            <a:r>
              <a:rPr lang="de-AT" dirty="0" smtClean="0"/>
              <a:t>Pfarrwiese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B4A5-B1E1-4898-9725-6F0153F1106A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806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Naturräume zum Spielen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Bäche (</a:t>
            </a:r>
            <a:r>
              <a:rPr lang="de-AT" dirty="0" err="1" smtClean="0"/>
              <a:t>Tufnerbach</a:t>
            </a:r>
            <a:r>
              <a:rPr lang="de-AT" dirty="0" smtClean="0"/>
              <a:t>, </a:t>
            </a:r>
            <a:r>
              <a:rPr lang="de-AT" dirty="0" err="1" smtClean="0"/>
              <a:t>Bolabach</a:t>
            </a:r>
            <a:r>
              <a:rPr lang="de-AT" dirty="0" smtClean="0"/>
              <a:t>,…)</a:t>
            </a:r>
          </a:p>
          <a:p>
            <a:r>
              <a:rPr lang="de-AT" dirty="0" smtClean="0"/>
              <a:t>Hügel (</a:t>
            </a:r>
            <a:r>
              <a:rPr lang="de-AT" dirty="0" err="1" smtClean="0"/>
              <a:t>Saxerstraße</a:t>
            </a:r>
            <a:r>
              <a:rPr lang="de-AT" dirty="0" smtClean="0"/>
              <a:t>, </a:t>
            </a:r>
            <a:r>
              <a:rPr lang="de-AT" dirty="0" err="1" smtClean="0"/>
              <a:t>Riedweg</a:t>
            </a:r>
            <a:r>
              <a:rPr lang="de-AT" dirty="0" smtClean="0"/>
              <a:t>,…)</a:t>
            </a:r>
          </a:p>
          <a:p>
            <a:r>
              <a:rPr lang="de-AT" dirty="0" smtClean="0"/>
              <a:t>Wald/Wiesen (</a:t>
            </a:r>
            <a:r>
              <a:rPr lang="de-AT" dirty="0" err="1" smtClean="0"/>
              <a:t>Gasserplatz</a:t>
            </a:r>
            <a:r>
              <a:rPr lang="de-AT" dirty="0" smtClean="0"/>
              <a:t>, </a:t>
            </a:r>
            <a:r>
              <a:rPr lang="de-AT" dirty="0" err="1" smtClean="0"/>
              <a:t>Katzentobel</a:t>
            </a:r>
            <a:r>
              <a:rPr lang="de-AT" dirty="0" smtClean="0"/>
              <a:t>,…)</a:t>
            </a:r>
          </a:p>
          <a:p>
            <a:r>
              <a:rPr lang="de-AT" dirty="0" smtClean="0"/>
              <a:t>Ruine (Heidenburg, </a:t>
            </a:r>
            <a:r>
              <a:rPr lang="de-AT" dirty="0" err="1" smtClean="0"/>
              <a:t>Sigburg</a:t>
            </a:r>
            <a:r>
              <a:rPr lang="de-AT" dirty="0" smtClean="0"/>
              <a:t>,…)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82F-EBC3-46A8-BF5D-B669EF3C05D8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373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Straßen und Wege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Wegverbindungen</a:t>
            </a:r>
          </a:p>
          <a:p>
            <a:pPr lvl="1"/>
            <a:r>
              <a:rPr lang="de-AT" dirty="0" smtClean="0"/>
              <a:t>Bestehende verbessern, </a:t>
            </a:r>
            <a:r>
              <a:rPr lang="de-AT" dirty="0"/>
              <a:t>N</a:t>
            </a:r>
            <a:r>
              <a:rPr lang="de-AT" dirty="0" smtClean="0"/>
              <a:t>eue schaffen (Fußwege)</a:t>
            </a:r>
          </a:p>
          <a:p>
            <a:r>
              <a:rPr lang="de-AT" dirty="0" smtClean="0"/>
              <a:t>Gefahrenstellen</a:t>
            </a:r>
          </a:p>
          <a:p>
            <a:r>
              <a:rPr lang="de-AT" dirty="0" smtClean="0"/>
              <a:t>Spielstraßen</a:t>
            </a:r>
          </a:p>
          <a:p>
            <a:pPr lvl="1"/>
            <a:r>
              <a:rPr lang="de-AT" dirty="0" err="1" smtClean="0"/>
              <a:t>Räterstraße</a:t>
            </a:r>
            <a:r>
              <a:rPr lang="de-AT" dirty="0" smtClean="0"/>
              <a:t>, </a:t>
            </a:r>
            <a:r>
              <a:rPr lang="de-AT" dirty="0" err="1" smtClean="0"/>
              <a:t>Pfitz</a:t>
            </a:r>
            <a:r>
              <a:rPr lang="de-AT" dirty="0" smtClean="0"/>
              <a:t>, Saxer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501008"/>
            <a:ext cx="3899925" cy="2924944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2AFB-313E-4B12-95A5-5CC82EFB4F4D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528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Jetzt </a:t>
            </a:r>
            <a:r>
              <a:rPr lang="de-AT" dirty="0" err="1" smtClean="0"/>
              <a:t>gommr‘s</a:t>
            </a:r>
            <a:r>
              <a:rPr lang="de-AT" dirty="0" smtClean="0"/>
              <a:t> a!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Wo möchte ich mich einbringen?</a:t>
            </a:r>
          </a:p>
          <a:p>
            <a:r>
              <a:rPr lang="de-AT" dirty="0" smtClean="0"/>
              <a:t>Wen kenne ich, der noch mitmachen möchte?</a:t>
            </a:r>
          </a:p>
          <a:p>
            <a:r>
              <a:rPr lang="de-AT" dirty="0" smtClean="0"/>
              <a:t>„Des </a:t>
            </a:r>
            <a:r>
              <a:rPr lang="de-AT" dirty="0" err="1" smtClean="0"/>
              <a:t>machr</a:t>
            </a:r>
            <a:r>
              <a:rPr lang="de-AT" dirty="0" smtClean="0"/>
              <a:t> </a:t>
            </a:r>
            <a:r>
              <a:rPr lang="de-AT" dirty="0" err="1" smtClean="0"/>
              <a:t>mr</a:t>
            </a:r>
            <a:r>
              <a:rPr lang="de-AT" dirty="0" smtClean="0"/>
              <a:t>!“</a:t>
            </a:r>
          </a:p>
          <a:p>
            <a:r>
              <a:rPr lang="de-AT" dirty="0" smtClean="0"/>
              <a:t>Wir bringen Ideen und helfen mit!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 algn="ctr">
              <a:buNone/>
            </a:pPr>
            <a:r>
              <a:rPr lang="de-AT" b="1" dirty="0" smtClean="0"/>
              <a:t>Unterstützung von der Kerngruppe und der Gemeinde</a:t>
            </a:r>
            <a:endParaRPr lang="de-AT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D45-97B9-49B6-89DE-9CE4FCE5AF1A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701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Vielen Dank für Ihre Aufmerksamkeit und Ihr persönliches Engagement! 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0D92-D320-4187-91DB-43FCCE83B697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1298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15699"/>
            <a:ext cx="7772400" cy="1470025"/>
          </a:xfrm>
        </p:spPr>
        <p:txBody>
          <a:bodyPr>
            <a:noAutofit/>
          </a:bodyPr>
          <a:lstStyle/>
          <a:p>
            <a:r>
              <a:rPr lang="de-AT" dirty="0" smtClean="0">
                <a:ea typeface="Malgun Gothic" pitchFamily="34" charset="-127"/>
              </a:rPr>
              <a:t>Zum Spielen, Lachen, Leben!</a:t>
            </a:r>
            <a:endParaRPr lang="de-AT" dirty="0">
              <a:ea typeface="Malgun Gothic" pitchFamily="34" charset="-127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B746-F115-453F-A287-B4A879E1CAE7}" type="datetime1">
              <a:rPr lang="de-AT" smtClean="0"/>
              <a:t>18.03.2013</a:t>
            </a:fld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876256" cy="456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0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smtClean="0"/>
              <a:t>Vorstellung des Spiel- und Freiraumkonzepts</a:t>
            </a:r>
            <a:endParaRPr lang="de-AT" b="1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49C4-62F8-4BBE-B274-D6C448193347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56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Spiel- und Freiraumkonzept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Grundlage: </a:t>
            </a:r>
            <a:r>
              <a:rPr lang="de-AT" dirty="0" smtClean="0"/>
              <a:t>Spielraumgesetz des Landes 2009</a:t>
            </a:r>
          </a:p>
          <a:p>
            <a:r>
              <a:rPr lang="de-AT" b="1" dirty="0" smtClean="0"/>
              <a:t>Ziel: </a:t>
            </a:r>
            <a:r>
              <a:rPr lang="de-AT" dirty="0" smtClean="0"/>
              <a:t>Nutzbare Spiel- und Freiräume sollen zur Verfügung gestellt werden</a:t>
            </a:r>
          </a:p>
          <a:p>
            <a:r>
              <a:rPr lang="de-AT" dirty="0" smtClean="0"/>
              <a:t>Erstellung des Konzepts mit Einbeziehung von Kindern, Jugendlichen und Eltern</a:t>
            </a:r>
          </a:p>
          <a:p>
            <a:r>
              <a:rPr lang="de-AT" dirty="0" smtClean="0"/>
              <a:t>Februar – Oktober 2012</a:t>
            </a:r>
          </a:p>
          <a:p>
            <a:r>
              <a:rPr lang="de-AT" dirty="0" smtClean="0"/>
              <a:t>Beschlussfassung durch die Gemeindevertretung im November 2012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EA30-A6D6-49C4-BDA3-8FF9136E60DA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443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Kerngruppe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Landschaftsarchitektin Ing. Elisabeth Gruber</a:t>
            </a:r>
          </a:p>
          <a:p>
            <a:r>
              <a:rPr lang="de-AT" dirty="0" smtClean="0"/>
              <a:t>Projektmoderatorin Sabine </a:t>
            </a:r>
            <a:r>
              <a:rPr lang="de-AT" dirty="0" err="1" smtClean="0"/>
              <a:t>Graber</a:t>
            </a: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Sozialausschussobfrau Dr. Evelyn </a:t>
            </a:r>
            <a:r>
              <a:rPr lang="de-AT" dirty="0" err="1" smtClean="0"/>
              <a:t>Pfanner</a:t>
            </a:r>
            <a:endParaRPr lang="de-AT" dirty="0" smtClean="0"/>
          </a:p>
          <a:p>
            <a:r>
              <a:rPr lang="de-AT" dirty="0" smtClean="0"/>
              <a:t>Jugendausschussobmann Johannes Lampert</a:t>
            </a:r>
          </a:p>
          <a:p>
            <a:r>
              <a:rPr lang="de-AT" dirty="0" smtClean="0"/>
              <a:t>Margareta </a:t>
            </a:r>
            <a:r>
              <a:rPr lang="de-AT" dirty="0" err="1" smtClean="0"/>
              <a:t>Baldessari</a:t>
            </a:r>
            <a:endParaRPr lang="de-AT" dirty="0" smtClean="0"/>
          </a:p>
          <a:p>
            <a:r>
              <a:rPr lang="de-AT" dirty="0" smtClean="0"/>
              <a:t>Lena </a:t>
            </a:r>
            <a:r>
              <a:rPr lang="de-AT" dirty="0" err="1" smtClean="0"/>
              <a:t>Schär</a:t>
            </a:r>
            <a:endParaRPr lang="de-AT" dirty="0" smtClean="0"/>
          </a:p>
          <a:p>
            <a:r>
              <a:rPr lang="de-AT" dirty="0" smtClean="0"/>
              <a:t>Bürgermeister Helmut Lampert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3D1-892B-4F26-B8D7-FD8DDC8C9E11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2183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Fokus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ältere Kinder und Jugendliche</a:t>
            </a:r>
          </a:p>
          <a:p>
            <a:r>
              <a:rPr lang="de-AT" dirty="0" smtClean="0"/>
              <a:t>Naturnahe Spiel- und Freiräume</a:t>
            </a:r>
          </a:p>
          <a:p>
            <a:r>
              <a:rPr lang="de-AT" dirty="0" smtClean="0"/>
              <a:t>Vorhandene Ressourcen optimieren</a:t>
            </a:r>
          </a:p>
          <a:p>
            <a:r>
              <a:rPr lang="de-AT" dirty="0" smtClean="0"/>
              <a:t>„Enkeltauglichkeit“</a:t>
            </a:r>
            <a:endParaRPr lang="de-AT" dirty="0"/>
          </a:p>
          <a:p>
            <a:pPr marL="0" indent="0">
              <a:buNone/>
            </a:pPr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B483-A8C1-4B69-9392-FA28996F81E1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332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Beteiligungsprozess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Große Startveranstaltung mit Zirkus Pizzicato</a:t>
            </a:r>
          </a:p>
          <a:p>
            <a:r>
              <a:rPr lang="de-AT" dirty="0" smtClean="0"/>
              <a:t>Jugendbeteiligung durch Workshops</a:t>
            </a:r>
          </a:p>
          <a:p>
            <a:r>
              <a:rPr lang="de-AT" dirty="0" smtClean="0"/>
              <a:t>Kreativcafés für interessierte </a:t>
            </a:r>
            <a:r>
              <a:rPr lang="de-AT" dirty="0" err="1" smtClean="0"/>
              <a:t>BürgerInnen</a:t>
            </a:r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A5A2-90F8-4544-A7C0-2B8189D295B7}" type="datetime1">
              <a:rPr lang="de-AT" smtClean="0"/>
              <a:t>18.03.2013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98123"/>
            <a:ext cx="3600400" cy="24002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30" y="3498122"/>
            <a:ext cx="3581678" cy="238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00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Ergebnisse des Beteiligungsprozesses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Starkes Bedürfnis nach Begegnung im öffentlichen Raum</a:t>
            </a:r>
          </a:p>
          <a:p>
            <a:r>
              <a:rPr lang="de-AT" dirty="0" smtClean="0"/>
              <a:t>Attraktiveren des Ortskerns fördert Identität mit </a:t>
            </a:r>
            <a:r>
              <a:rPr lang="de-AT" dirty="0" err="1" smtClean="0"/>
              <a:t>Göfis</a:t>
            </a:r>
            <a:r>
              <a:rPr lang="de-AT" dirty="0" smtClean="0"/>
              <a:t> und das Gemeinschaftsgefühl</a:t>
            </a:r>
          </a:p>
          <a:p>
            <a:r>
              <a:rPr lang="de-AT" dirty="0" smtClean="0"/>
              <a:t>Schaffung von neuen Spiel- und Freiräumen durch Anbindung an bestehende Ressourcen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9DB-41F6-46B6-BCB0-F282839E1C08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578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Hohe Priorität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Schulhof VS Kirchdorf</a:t>
            </a:r>
          </a:p>
          <a:p>
            <a:r>
              <a:rPr lang="de-AT" dirty="0" err="1" smtClean="0"/>
              <a:t>bugo</a:t>
            </a:r>
            <a:r>
              <a:rPr lang="de-AT" dirty="0" smtClean="0"/>
              <a:t>-Wiese</a:t>
            </a:r>
          </a:p>
          <a:p>
            <a:r>
              <a:rPr lang="de-AT" dirty="0" smtClean="0"/>
              <a:t>Spiel- und Sportplatz </a:t>
            </a:r>
            <a:r>
              <a:rPr lang="de-AT" dirty="0" err="1" smtClean="0"/>
              <a:t>Hofen</a:t>
            </a:r>
            <a:endParaRPr lang="de-AT" dirty="0" smtClean="0"/>
          </a:p>
          <a:p>
            <a:r>
              <a:rPr lang="de-AT" dirty="0" err="1" smtClean="0"/>
              <a:t>Grill&amp;Chillplatz</a:t>
            </a:r>
            <a:r>
              <a:rPr lang="de-AT" dirty="0" smtClean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11959" cy="3158969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3F69-EB68-4E7E-B25E-2C9371B02332}" type="datetime1">
              <a:rPr lang="de-AT" smtClean="0"/>
              <a:t>18.03.2013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201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Bildschirmpräsentation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PLATZ DA!</vt:lpstr>
      <vt:lpstr>Zum Spielen, Lachen, Leben!</vt:lpstr>
      <vt:lpstr>Vorstellung des Spiel- und Freiraumkonzepts</vt:lpstr>
      <vt:lpstr>Spiel- und Freiraumkonzept</vt:lpstr>
      <vt:lpstr>Kerngruppe </vt:lpstr>
      <vt:lpstr>Fokus</vt:lpstr>
      <vt:lpstr>Beteiligungsprozess</vt:lpstr>
      <vt:lpstr>Ergebnisse des Beteiligungsprozesses</vt:lpstr>
      <vt:lpstr>Hohe Priorität</vt:lpstr>
      <vt:lpstr>Matrix</vt:lpstr>
      <vt:lpstr>Ausschnitt Matrix</vt:lpstr>
      <vt:lpstr>Was gommr a?</vt:lpstr>
      <vt:lpstr>Naturräume zum Spielen</vt:lpstr>
      <vt:lpstr>Straßen und Wege</vt:lpstr>
      <vt:lpstr>Jetzt gommr‘s a! </vt:lpstr>
      <vt:lpstr>Vielen Dank für Ihre Aufmerksamkeit und Ihr persönliches Engagement!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PLATZ DA!</dc:title>
  <dc:creator>Gast</dc:creator>
  <cp:lastModifiedBy>SCHAER Lena</cp:lastModifiedBy>
  <cp:revision>16</cp:revision>
  <cp:lastPrinted>2013-03-16T12:53:59Z</cp:lastPrinted>
  <dcterms:created xsi:type="dcterms:W3CDTF">2013-03-16T10:24:14Z</dcterms:created>
  <dcterms:modified xsi:type="dcterms:W3CDTF">2013-03-18T09:46:39Z</dcterms:modified>
</cp:coreProperties>
</file>